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5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B9ECFF-F556-80EA-D808-69EABDB0EE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CC20BD7-8EBB-E0A3-4A39-0D96E803CC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DD3678-91B6-1EDF-FACA-069D9B302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4DBC36-E3E1-41E3-302B-D47686D30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A71914-B7BC-D9FD-2D56-6445A4EDB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70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FC6140-0B4D-B758-1E67-B579BF59D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D3255CD-9CFE-1C98-542F-D1532C63EA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18DEC2-CFB2-C27C-F1EE-70462EA1E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CF65AB-6D89-B5B1-EA7F-99733DDF8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1BE2B2-BAE6-1F1B-D965-ABD794014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472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4E64A4-C538-FED4-151B-E0C9D1AAE9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D8F6E36-2259-5A31-8551-5844F63633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00A0AC-57A6-DCC9-55EE-285D03CFD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E79A63-C6A8-6691-B065-62ABA5420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8F1121-DB36-0EA4-2BA6-0E94AF45E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165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A00C5-16D4-A2EE-FF0F-15B607CC2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78F70D-9FCB-F445-D1B2-AFBFCF822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20A631-361C-2E9C-49E5-39B744200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3AFF99-A98A-276E-0243-D93A7B9DA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8FFB6B-2B0C-FA29-EFB6-4917BD25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856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17E36F-9617-C74E-3183-737496805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8B5ECB3-FABB-1018-83DB-EF32A695F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68A487-F8A2-7912-F386-824A88DCA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80B7A2-7D71-0ABF-6EA1-9D81012B3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5FAFED-2AFF-AB52-2881-6CC728572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071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CD07B9-92D4-1FBB-086F-3DDFBED28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987F38-85B8-CD2B-4CFC-00F993F01E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6E959C-1BA7-8758-7999-36932A1DA3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C67357-058D-8741-EC53-A24A15C49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D2E633-E134-484C-4ED3-076BD7821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7A03D9-C3A0-1FE7-7464-CD2D91E6D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084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C9F30D-1C88-81C9-8A4D-BB900E851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73087B-1DF5-7E8C-A3E7-FF5EABE87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566E81-D12C-4998-C6D5-E0B4DE1C9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37C3987-EB30-2629-121A-19CBB5E1BD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BE68BF1-4C67-2B49-39CD-8D7D9B879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9A25612-9B89-35A9-C4F5-60F71F6EF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2C64776-E7E3-A584-F26E-E2756E8E2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DA17163-4F22-A003-5AF2-BEADA966F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59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F95A06-10A8-8608-03AA-F9437B8F4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D1F764-524E-F83D-E04B-84AFE754A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D3D42BB-6009-C2CC-B717-0961FCFC6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66A7A9F-EC45-E4DA-3481-EFD9D5460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79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BF438B2-3BB3-B57B-7616-4EF909E79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9C67ED-1566-6076-4BC5-A5987CFAF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82F905-2FB8-0A22-EB28-A71E0DE7C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457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D9EB71-66AF-C6AD-CA3A-4A5CD410B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97F44D-840C-E0B1-8C75-8BA941653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D9D528-1C30-1B67-43C3-2FDA4B2A8C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A454939-4924-CCD5-300E-C7754C4D2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93851A-45EE-BD16-2481-69467FACE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0AE85CF-A28E-6C3F-CD85-84614F264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546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469862-A74B-FEB0-3ED0-902754167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2412F4B-ADC7-DC94-4B53-144C72A6B2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4DC7BB-485D-25AF-A000-BE90D81F4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00A09E0-4407-417A-E7A3-126596039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950976E-4E95-7245-3ACE-F94EEAB2C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8698F18-6ED7-2184-7290-717E38D13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42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A0C8D6-897B-8725-9984-E705B870B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697B67-76DE-2B06-1547-44D156189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B5F87-8B50-5835-0875-B132969DC8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52B59-1221-4F7B-B0D4-4F87EF8B30FB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D4244E-2B0C-9DDB-841D-C785E57DE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58C49D-B648-EAC5-F1B0-6E64C8FF3C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3583F-902D-4405-B4D8-5501758A8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99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53E1278-A658-DB94-DDBE-FA44F4084097}"/>
              </a:ext>
            </a:extLst>
          </p:cNvPr>
          <p:cNvSpPr/>
          <p:nvPr/>
        </p:nvSpPr>
        <p:spPr>
          <a:xfrm>
            <a:off x="1958109" y="2281382"/>
            <a:ext cx="1800000" cy="180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1304D8-D956-9737-2EFF-CD0F7FA3CDEB}"/>
              </a:ext>
            </a:extLst>
          </p:cNvPr>
          <p:cNvSpPr/>
          <p:nvPr/>
        </p:nvSpPr>
        <p:spPr>
          <a:xfrm>
            <a:off x="3758109" y="2281382"/>
            <a:ext cx="1800000" cy="180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883E22-1C94-5361-D4B0-026F33726975}"/>
              </a:ext>
            </a:extLst>
          </p:cNvPr>
          <p:cNvSpPr/>
          <p:nvPr/>
        </p:nvSpPr>
        <p:spPr>
          <a:xfrm>
            <a:off x="5558109" y="2281382"/>
            <a:ext cx="1800000" cy="180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BF9EAA-E083-B576-8A73-158ED1ADF54E}"/>
              </a:ext>
            </a:extLst>
          </p:cNvPr>
          <p:cNvSpPr/>
          <p:nvPr/>
        </p:nvSpPr>
        <p:spPr>
          <a:xfrm>
            <a:off x="7358109" y="2281382"/>
            <a:ext cx="1800000" cy="180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911995-E1D5-1AFF-2C32-B9D3CB014346}"/>
              </a:ext>
            </a:extLst>
          </p:cNvPr>
          <p:cNvSpPr/>
          <p:nvPr/>
        </p:nvSpPr>
        <p:spPr>
          <a:xfrm>
            <a:off x="3758109" y="481382"/>
            <a:ext cx="1800000" cy="180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822264-3047-6EA2-017C-8B88A282CD2D}"/>
              </a:ext>
            </a:extLst>
          </p:cNvPr>
          <p:cNvSpPr/>
          <p:nvPr/>
        </p:nvSpPr>
        <p:spPr>
          <a:xfrm>
            <a:off x="3758109" y="4081382"/>
            <a:ext cx="1800000" cy="180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apèze 12">
            <a:extLst>
              <a:ext uri="{FF2B5EF4-FFF2-40B4-BE49-F238E27FC236}">
                <a16:creationId xmlns:a16="http://schemas.microsoft.com/office/drawing/2014/main" id="{4FE1D10B-6071-5B92-E432-8F0C96CA75B7}"/>
              </a:ext>
            </a:extLst>
          </p:cNvPr>
          <p:cNvSpPr/>
          <p:nvPr/>
        </p:nvSpPr>
        <p:spPr>
          <a:xfrm flipV="1">
            <a:off x="7358109" y="4081382"/>
            <a:ext cx="1800000" cy="396000"/>
          </a:xfrm>
          <a:prstGeom prst="trapezoid">
            <a:avLst>
              <a:gd name="adj" fmla="val 71649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rapèze 13">
            <a:extLst>
              <a:ext uri="{FF2B5EF4-FFF2-40B4-BE49-F238E27FC236}">
                <a16:creationId xmlns:a16="http://schemas.microsoft.com/office/drawing/2014/main" id="{B27A7FB4-DE55-DE71-4031-702339904F7E}"/>
              </a:ext>
            </a:extLst>
          </p:cNvPr>
          <p:cNvSpPr/>
          <p:nvPr/>
        </p:nvSpPr>
        <p:spPr>
          <a:xfrm flipV="1">
            <a:off x="5558109" y="4081382"/>
            <a:ext cx="1800000" cy="396000"/>
          </a:xfrm>
          <a:prstGeom prst="trapezoid">
            <a:avLst>
              <a:gd name="adj" fmla="val 71649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rapèze 14">
            <a:extLst>
              <a:ext uri="{FF2B5EF4-FFF2-40B4-BE49-F238E27FC236}">
                <a16:creationId xmlns:a16="http://schemas.microsoft.com/office/drawing/2014/main" id="{A3191548-25CC-C4EA-A9C2-A2CBFE1B51FF}"/>
              </a:ext>
            </a:extLst>
          </p:cNvPr>
          <p:cNvSpPr/>
          <p:nvPr/>
        </p:nvSpPr>
        <p:spPr>
          <a:xfrm rot="10800000" flipV="1">
            <a:off x="5558109" y="1866909"/>
            <a:ext cx="1800000" cy="396000"/>
          </a:xfrm>
          <a:prstGeom prst="trapezoid">
            <a:avLst>
              <a:gd name="adj" fmla="val 71649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apèze 15">
            <a:extLst>
              <a:ext uri="{FF2B5EF4-FFF2-40B4-BE49-F238E27FC236}">
                <a16:creationId xmlns:a16="http://schemas.microsoft.com/office/drawing/2014/main" id="{0606C6F5-F3D3-141A-873F-868CA9D35329}"/>
              </a:ext>
            </a:extLst>
          </p:cNvPr>
          <p:cNvSpPr/>
          <p:nvPr/>
        </p:nvSpPr>
        <p:spPr>
          <a:xfrm rot="10800000" flipV="1">
            <a:off x="7358109" y="1866909"/>
            <a:ext cx="1800000" cy="396000"/>
          </a:xfrm>
          <a:prstGeom prst="trapezoid">
            <a:avLst>
              <a:gd name="adj" fmla="val 71649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apèze 16">
            <a:extLst>
              <a:ext uri="{FF2B5EF4-FFF2-40B4-BE49-F238E27FC236}">
                <a16:creationId xmlns:a16="http://schemas.microsoft.com/office/drawing/2014/main" id="{DC091CE1-CE8A-0422-E367-044E5471A498}"/>
              </a:ext>
            </a:extLst>
          </p:cNvPr>
          <p:cNvSpPr/>
          <p:nvPr/>
        </p:nvSpPr>
        <p:spPr>
          <a:xfrm rot="5400000" flipV="1">
            <a:off x="2650909" y="1183382"/>
            <a:ext cx="1800000" cy="396000"/>
          </a:xfrm>
          <a:prstGeom prst="trapezoid">
            <a:avLst>
              <a:gd name="adj" fmla="val 71649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apèze 17">
            <a:extLst>
              <a:ext uri="{FF2B5EF4-FFF2-40B4-BE49-F238E27FC236}">
                <a16:creationId xmlns:a16="http://schemas.microsoft.com/office/drawing/2014/main" id="{C3C8A469-E53A-26D3-1609-10850D497761}"/>
              </a:ext>
            </a:extLst>
          </p:cNvPr>
          <p:cNvSpPr/>
          <p:nvPr/>
        </p:nvSpPr>
        <p:spPr>
          <a:xfrm rot="5400000" flipV="1">
            <a:off x="2650909" y="4783382"/>
            <a:ext cx="1800000" cy="396000"/>
          </a:xfrm>
          <a:prstGeom prst="trapezoid">
            <a:avLst>
              <a:gd name="adj" fmla="val 71649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rapèze 18">
            <a:extLst>
              <a:ext uri="{FF2B5EF4-FFF2-40B4-BE49-F238E27FC236}">
                <a16:creationId xmlns:a16="http://schemas.microsoft.com/office/drawing/2014/main" id="{50E7CD32-B680-1213-96B2-FF10298F4344}"/>
              </a:ext>
            </a:extLst>
          </p:cNvPr>
          <p:cNvSpPr/>
          <p:nvPr/>
        </p:nvSpPr>
        <p:spPr>
          <a:xfrm rot="5400000" flipV="1">
            <a:off x="850909" y="2964909"/>
            <a:ext cx="1800000" cy="396000"/>
          </a:xfrm>
          <a:prstGeom prst="trapezoid">
            <a:avLst>
              <a:gd name="adj" fmla="val 71649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5329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MH</dc:creator>
  <cp:lastModifiedBy>MH</cp:lastModifiedBy>
  <cp:revision>1</cp:revision>
  <dcterms:created xsi:type="dcterms:W3CDTF">2024-06-09T06:58:20Z</dcterms:created>
  <dcterms:modified xsi:type="dcterms:W3CDTF">2024-06-09T06:58:36Z</dcterms:modified>
</cp:coreProperties>
</file>